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3" r:id="rId9"/>
    <p:sldId id="262" r:id="rId10"/>
    <p:sldId id="272" r:id="rId11"/>
    <p:sldId id="271" r:id="rId12"/>
    <p:sldId id="270" r:id="rId13"/>
    <p:sldId id="269" r:id="rId14"/>
    <p:sldId id="268" r:id="rId15"/>
    <p:sldId id="267" r:id="rId16"/>
    <p:sldId id="266" r:id="rId17"/>
    <p:sldId id="265" r:id="rId18"/>
    <p:sldId id="273" r:id="rId19"/>
    <p:sldId id="283" r:id="rId20"/>
    <p:sldId id="275" r:id="rId21"/>
    <p:sldId id="285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7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918E1-4158-4970-AED1-C8FB73C2D433}" type="datetimeFigureOut">
              <a:rPr lang="ru-RU" smtClean="0"/>
              <a:pPr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21FD-3A03-499A-8C80-334F3DBD67B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Теоретико-множественные преобразования.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572140"/>
            <a:ext cx="6400800" cy="66660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172348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4843474" cy="61437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2511" t="79553" r="32467" b="15039"/>
          <a:stretch>
            <a:fillRect/>
          </a:stretch>
        </p:blipFill>
        <p:spPr bwMode="auto">
          <a:xfrm>
            <a:off x="642910" y="5643578"/>
            <a:ext cx="585791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2511" t="11718" r="23133" b="20898"/>
          <a:stretch>
            <a:fillRect/>
          </a:stretch>
        </p:blipFill>
        <p:spPr bwMode="auto">
          <a:xfrm>
            <a:off x="642910" y="428604"/>
            <a:ext cx="728667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22511" t="10742" r="24231" b="19922"/>
          <a:stretch>
            <a:fillRect/>
          </a:stretch>
        </p:blipFill>
        <p:spPr bwMode="auto">
          <a:xfrm>
            <a:off x="571472" y="285728"/>
            <a:ext cx="8072494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4414" y="2130425"/>
            <a:ext cx="6786610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4986350" cy="104299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2511" t="75404" r="35914" b="17943"/>
          <a:stretch>
            <a:fillRect/>
          </a:stretch>
        </p:blipFill>
        <p:spPr bwMode="auto">
          <a:xfrm>
            <a:off x="785786" y="5500702"/>
            <a:ext cx="671517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2511" t="11718" r="29722" b="24597"/>
          <a:stretch>
            <a:fillRect/>
          </a:stretch>
        </p:blipFill>
        <p:spPr bwMode="auto">
          <a:xfrm>
            <a:off x="857224" y="428604"/>
            <a:ext cx="742955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28860" y="4643446"/>
            <a:ext cx="4286280" cy="1714512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U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4158" t="12695" r="24231" b="51419"/>
          <a:stretch>
            <a:fillRect/>
          </a:stretch>
        </p:blipFill>
        <p:spPr bwMode="auto">
          <a:xfrm>
            <a:off x="642910" y="642918"/>
            <a:ext cx="807249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3286116" y="5000636"/>
            <a:ext cx="914400" cy="914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643438" y="4929198"/>
            <a:ext cx="1285884" cy="12001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4480" y="2130425"/>
            <a:ext cx="5643602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5557854" cy="61437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1962" t="76172" r="54429" b="17969"/>
          <a:stretch>
            <a:fillRect/>
          </a:stretch>
        </p:blipFill>
        <p:spPr bwMode="auto">
          <a:xfrm>
            <a:off x="1000100" y="5286388"/>
            <a:ext cx="307183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1962" t="13672" r="29722" b="24935"/>
          <a:stretch>
            <a:fillRect/>
          </a:stretch>
        </p:blipFill>
        <p:spPr bwMode="auto">
          <a:xfrm>
            <a:off x="857224" y="500042"/>
            <a:ext cx="6858048" cy="470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958034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4914912" cy="685808"/>
          </a:xfrm>
        </p:spPr>
        <p:txBody>
          <a:bodyPr/>
          <a:lstStyle/>
          <a:p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22511" t="15625" r="22584" b="23828"/>
          <a:stretch>
            <a:fillRect/>
          </a:stretch>
        </p:blipFill>
        <p:spPr bwMode="auto">
          <a:xfrm>
            <a:off x="642910" y="357166"/>
            <a:ext cx="757242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2511" t="76042" r="48463" b="16145"/>
          <a:stretch>
            <a:fillRect/>
          </a:stretch>
        </p:blipFill>
        <p:spPr bwMode="auto">
          <a:xfrm>
            <a:off x="785786" y="5286388"/>
            <a:ext cx="377669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2511" t="11719" r="23133" b="24804"/>
          <a:stretch>
            <a:fillRect/>
          </a:stretch>
        </p:blipFill>
        <p:spPr bwMode="auto">
          <a:xfrm>
            <a:off x="571472" y="857232"/>
            <a:ext cx="8001056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24" y="1928803"/>
            <a:ext cx="7215238" cy="1071570"/>
          </a:xfrm>
        </p:spPr>
        <p:txBody>
          <a:bodyPr>
            <a:normAutofit/>
          </a:bodyPr>
          <a:lstStyle/>
          <a:p>
            <a:pPr algn="l"/>
            <a:r>
              <a:rPr lang="ru-RU" sz="2400" dirty="0"/>
              <a:t>Выражение теории множеств определяется следующим образом: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23060" t="45084" r="24780" b="19922"/>
          <a:stretch>
            <a:fillRect/>
          </a:stretch>
        </p:blipFill>
        <p:spPr bwMode="auto">
          <a:xfrm>
            <a:off x="642910" y="3071810"/>
            <a:ext cx="757242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3060" t="21484" r="24780" b="68859"/>
          <a:stretch>
            <a:fillRect/>
          </a:stretch>
        </p:blipFill>
        <p:spPr bwMode="auto">
          <a:xfrm>
            <a:off x="795310" y="1009632"/>
            <a:ext cx="7572428" cy="847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0166" y="2130425"/>
            <a:ext cx="5143536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4843474" cy="1752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22511" t="10742" r="32467" b="15039"/>
          <a:stretch>
            <a:fillRect/>
          </a:stretch>
        </p:blipFill>
        <p:spPr bwMode="auto">
          <a:xfrm>
            <a:off x="1285852" y="785794"/>
            <a:ext cx="585791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386530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4129094" cy="68580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21962" t="11718" r="22584" b="37500"/>
          <a:stretch>
            <a:fillRect/>
          </a:stretch>
        </p:blipFill>
        <p:spPr bwMode="auto">
          <a:xfrm>
            <a:off x="642910" y="1214422"/>
            <a:ext cx="721523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71481"/>
            <a:ext cx="7772400" cy="500065"/>
          </a:xfrm>
        </p:spPr>
        <p:txBody>
          <a:bodyPr>
            <a:normAutofit/>
          </a:bodyPr>
          <a:lstStyle/>
          <a:p>
            <a:r>
              <a:rPr lang="ru-RU" sz="2400" b="1" dirty="0"/>
              <a:t>Основные понятия множеств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0012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11" t="25391" r="20937" b="21875"/>
          <a:stretch>
            <a:fillRect/>
          </a:stretch>
        </p:blipFill>
        <p:spPr bwMode="auto">
          <a:xfrm>
            <a:off x="928662" y="1357298"/>
            <a:ext cx="7358114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609" t="25391" r="36310" b="22851"/>
          <a:stretch>
            <a:fillRect/>
          </a:stretch>
        </p:blipFill>
        <p:spPr bwMode="auto">
          <a:xfrm>
            <a:off x="357158" y="0"/>
            <a:ext cx="8786842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214446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b="1" dirty="0"/>
              <a:t>Пример </a:t>
            </a:r>
            <a:br>
              <a:rPr lang="en-US" sz="2400" b="1" dirty="0"/>
            </a:br>
            <a:r>
              <a:rPr lang="kk-KZ" sz="2400" b="1" dirty="0"/>
              <a:t> Докажите  тождество с помощью диаграмм Эйлера Венна                                                               </a:t>
            </a:r>
            <a:br>
              <a:rPr lang="en-US" sz="2400" b="1" dirty="0"/>
            </a:br>
            <a:r>
              <a:rPr lang="ru-RU" sz="2400" dirty="0"/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5272102" cy="1143008"/>
          </a:xfrm>
        </p:spPr>
        <p:txBody>
          <a:bodyPr>
            <a:noAutofit/>
          </a:bodyPr>
          <a:lstStyle/>
          <a:p>
            <a:r>
              <a:rPr lang="ru-RU" sz="9600" dirty="0"/>
              <a:t>=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 l="55106" t="30398" r="31612" b="47990"/>
          <a:stretch>
            <a:fillRect/>
          </a:stretch>
        </p:blipFill>
        <p:spPr bwMode="auto">
          <a:xfrm>
            <a:off x="5500694" y="4357694"/>
            <a:ext cx="257176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2"/>
          <a:srcRect l="26617" t="26558" r="54724" b="70655"/>
          <a:stretch>
            <a:fillRect/>
          </a:stretch>
        </p:blipFill>
        <p:spPr bwMode="auto">
          <a:xfrm>
            <a:off x="1071538" y="1214422"/>
            <a:ext cx="671517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2"/>
          <a:srcRect l="50027" t="51899" r="33448" b="23164"/>
          <a:stretch>
            <a:fillRect/>
          </a:stretch>
        </p:blipFill>
        <p:spPr bwMode="auto">
          <a:xfrm>
            <a:off x="571472" y="4214818"/>
            <a:ext cx="2571768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2"/>
          <a:srcRect l="33043" t="51899" r="50952" b="23164"/>
          <a:stretch>
            <a:fillRect/>
          </a:stretch>
        </p:blipFill>
        <p:spPr bwMode="auto">
          <a:xfrm>
            <a:off x="571472" y="2071678"/>
            <a:ext cx="249080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2"/>
          <a:srcRect l="42144" t="30398" r="44943" b="47990"/>
          <a:stretch>
            <a:fillRect/>
          </a:stretch>
        </p:blipFill>
        <p:spPr bwMode="auto">
          <a:xfrm>
            <a:off x="6786578" y="2214554"/>
            <a:ext cx="192882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2"/>
          <a:srcRect l="28912" t="30398" r="57905" b="47990"/>
          <a:stretch>
            <a:fillRect/>
          </a:stretch>
        </p:blipFill>
        <p:spPr bwMode="auto">
          <a:xfrm>
            <a:off x="4643438" y="2214554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3042" y="2130425"/>
            <a:ext cx="6000792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3060" t="10742" r="22035" b="22851"/>
          <a:stretch>
            <a:fillRect/>
          </a:stretch>
        </p:blipFill>
        <p:spPr bwMode="auto">
          <a:xfrm>
            <a:off x="857224" y="1071546"/>
            <a:ext cx="714380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85918" y="1643050"/>
            <a:ext cx="6215106" cy="1071569"/>
          </a:xfrm>
        </p:spPr>
        <p:txBody>
          <a:bodyPr>
            <a:normAutofit/>
          </a:bodyPr>
          <a:lstStyle/>
          <a:p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1962" t="17578" r="23133" b="20898"/>
          <a:stretch>
            <a:fillRect/>
          </a:stretch>
        </p:blipFill>
        <p:spPr bwMode="auto">
          <a:xfrm>
            <a:off x="714348" y="1000108"/>
            <a:ext cx="771530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428605"/>
            <a:ext cx="7772400" cy="500065"/>
          </a:xfrm>
        </p:spPr>
        <p:txBody>
          <a:bodyPr>
            <a:normAutofit/>
          </a:bodyPr>
          <a:lstStyle/>
          <a:p>
            <a:r>
              <a:rPr lang="ru-RU" sz="2400" dirty="0"/>
              <a:t>Способы задания множеств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1962" t="20508" r="23133" b="20898"/>
          <a:stretch>
            <a:fillRect/>
          </a:stretch>
        </p:blipFill>
        <p:spPr bwMode="auto">
          <a:xfrm>
            <a:off x="785786" y="1285860"/>
            <a:ext cx="735811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1962" t="14648" r="20937" b="20898"/>
          <a:stretch>
            <a:fillRect/>
          </a:stretch>
        </p:blipFill>
        <p:spPr bwMode="auto">
          <a:xfrm>
            <a:off x="571472" y="428604"/>
            <a:ext cx="800105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71481"/>
            <a:ext cx="7772400" cy="571503"/>
          </a:xfrm>
        </p:spPr>
        <p:txBody>
          <a:bodyPr>
            <a:normAutofit/>
          </a:bodyPr>
          <a:lstStyle/>
          <a:p>
            <a:r>
              <a:rPr lang="ru-RU" sz="2400" b="1" dirty="0"/>
              <a:t>Операции над множествами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5557854" cy="125731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1962" t="26367" r="31369" b="16992"/>
          <a:stretch>
            <a:fillRect/>
          </a:stretch>
        </p:blipFill>
        <p:spPr bwMode="auto">
          <a:xfrm>
            <a:off x="928662" y="1571612"/>
            <a:ext cx="607223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1962" t="26367" r="22584" b="20052"/>
          <a:stretch>
            <a:fillRect/>
          </a:stretch>
        </p:blipFill>
        <p:spPr bwMode="auto">
          <a:xfrm>
            <a:off x="928662" y="1571612"/>
            <a:ext cx="7215238" cy="391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4414" y="2130425"/>
            <a:ext cx="6357982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057920" cy="1752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1962" t="11718" r="32467" b="15039"/>
          <a:stretch>
            <a:fillRect/>
          </a:stretch>
        </p:blipFill>
        <p:spPr bwMode="auto">
          <a:xfrm>
            <a:off x="1071538" y="857232"/>
            <a:ext cx="592935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1962" t="11718" r="26976" b="21029"/>
          <a:stretch>
            <a:fillRect/>
          </a:stretch>
        </p:blipFill>
        <p:spPr bwMode="auto">
          <a:xfrm>
            <a:off x="1000100" y="857232"/>
            <a:ext cx="6643734" cy="491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2511" t="12695" r="20388" b="20898"/>
          <a:stretch>
            <a:fillRect/>
          </a:stretch>
        </p:blipFill>
        <p:spPr bwMode="auto">
          <a:xfrm>
            <a:off x="714348" y="571480"/>
            <a:ext cx="792961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33</Words>
  <Application>Microsoft Office PowerPoint</Application>
  <PresentationFormat>Экран (4:3)</PresentationFormat>
  <Paragraphs>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Arial</vt:lpstr>
      <vt:lpstr>Calibri</vt:lpstr>
      <vt:lpstr>Тема Office</vt:lpstr>
      <vt:lpstr>Теоретико-множественные преобразования.</vt:lpstr>
      <vt:lpstr>Основные понятия множеств</vt:lpstr>
      <vt:lpstr>Презентация PowerPoint</vt:lpstr>
      <vt:lpstr>Презентация PowerPoint</vt:lpstr>
      <vt:lpstr>Способы задания множеств</vt:lpstr>
      <vt:lpstr>Презентация PowerPoint</vt:lpstr>
      <vt:lpstr>Операции над множествами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Выражение теории множеств определяется следующим образом:</vt:lpstr>
      <vt:lpstr>Презентация PowerPoint</vt:lpstr>
      <vt:lpstr>Презентация PowerPoint</vt:lpstr>
      <vt:lpstr>Презентация PowerPoint</vt:lpstr>
      <vt:lpstr>Пример   Докажите  тождество с помощью диаграмм Эйлера Венна                                                                 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Теориялық жиындар түрлендірулері</dc:title>
  <dc:creator>Gulbanu_Adaeva</dc:creator>
  <cp:lastModifiedBy>User</cp:lastModifiedBy>
  <cp:revision>5</cp:revision>
  <dcterms:created xsi:type="dcterms:W3CDTF">2020-11-15T13:43:43Z</dcterms:created>
  <dcterms:modified xsi:type="dcterms:W3CDTF">2025-09-03T07:13:06Z</dcterms:modified>
</cp:coreProperties>
</file>